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4" r:id="rId4"/>
    <p:sldId id="258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6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525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078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055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106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420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277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426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9836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81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906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90CA-ADF6-4DE3-AB25-7FF79D6AEA20}" type="datetimeFigureOut">
              <a:rPr lang="vi-VN" smtClean="0"/>
              <a:t>29/12/2016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758-5478-4486-B4F2-1F0D044DA76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43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95536" y="30913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322631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 chu vi hình chữ nhật có:</a:t>
            </a:r>
          </a:p>
          <a:p>
            <a:pPr marL="342900" indent="-342900">
              <a:buAutoNum type="alphaLcParenR"/>
            </a:pPr>
            <a:r>
              <a:rPr lang="en-US" sz="3200" smtClean="0"/>
              <a:t>Chiều dài 30m và chiều rộng 20m;</a:t>
            </a:r>
          </a:p>
          <a:p>
            <a:pPr marL="342900" indent="-342900">
              <a:buAutoNum type="alphaLcParenR"/>
            </a:pPr>
            <a:r>
              <a:rPr lang="en-US" sz="3200" smtClean="0"/>
              <a:t>Chiều dài 15cm và chiều rộng 8cm.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1093015" y="1892291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marL="514350" indent="-514350" algn="ctr">
              <a:buAutoNum type="alphaLcParenR"/>
            </a:pPr>
            <a:r>
              <a:rPr lang="en-US" sz="3200" smtClean="0"/>
              <a:t>Chu vi hình chữ nhật là:</a:t>
            </a:r>
          </a:p>
          <a:p>
            <a:pPr algn="ctr"/>
            <a:r>
              <a:rPr lang="en-US" sz="3200" smtClean="0"/>
              <a:t>(30 + 20) x 2 = 100 (m)</a:t>
            </a:r>
          </a:p>
          <a:p>
            <a:pPr algn="ctr"/>
            <a:r>
              <a:rPr lang="en-US" sz="3200" smtClean="0"/>
              <a:t>Đáp số: 100m</a:t>
            </a:r>
          </a:p>
          <a:p>
            <a:pPr algn="ctr"/>
            <a:r>
              <a:rPr lang="en-US" sz="3200" smtClean="0"/>
              <a:t>b) Chu vi hình chữ nhật là:</a:t>
            </a:r>
          </a:p>
          <a:p>
            <a:pPr algn="ctr"/>
            <a:r>
              <a:rPr lang="en-US" sz="3200" smtClean="0"/>
              <a:t>(15 + 8) x 2 = 46 (cm)</a:t>
            </a:r>
          </a:p>
          <a:p>
            <a:pPr algn="ctr"/>
            <a:r>
              <a:rPr lang="en-US" sz="3200" smtClean="0"/>
              <a:t>Đáp số: 46cm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41031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188640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2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3912" y="188640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Khung của một bức tranh là hình vuông có cạnh 50cm. Hỏi chu vi của bức tranh đó bằng bao nhiêu mét?</a:t>
            </a:r>
            <a:endParaRPr lang="vi-VN" sz="280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573635"/>
            <a:ext cx="3356992" cy="25754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3912" y="4293096"/>
            <a:ext cx="75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Bài giải</a:t>
            </a:r>
          </a:p>
          <a:p>
            <a:pPr algn="ctr"/>
            <a:r>
              <a:rPr lang="en-US" sz="2800" smtClean="0"/>
              <a:t>Chu vi của bức tranh đó là:</a:t>
            </a:r>
          </a:p>
          <a:p>
            <a:pPr algn="ctr"/>
            <a:r>
              <a:rPr lang="en-US" sz="2800" smtClean="0"/>
              <a:t>50 x 4 = 200 (cm)</a:t>
            </a:r>
          </a:p>
          <a:p>
            <a:pPr algn="ctr"/>
            <a:r>
              <a:rPr lang="en-US" sz="2800" smtClean="0"/>
              <a:t>Đáp số: 200cm.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304253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01555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Tính cạnh hình vuông, biết chu vi hình vuông là 24cm.</a:t>
            </a:r>
            <a:endParaRPr lang="vi-VN" sz="3200"/>
          </a:p>
        </p:txBody>
      </p:sp>
      <p:sp>
        <p:nvSpPr>
          <p:cNvPr id="3" name="Oval 2"/>
          <p:cNvSpPr/>
          <p:nvPr/>
        </p:nvSpPr>
        <p:spPr>
          <a:xfrm>
            <a:off x="251520" y="188640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3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732" y="1412776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ctr"/>
            <a:r>
              <a:rPr lang="en-US" sz="3200" smtClean="0"/>
              <a:t>Cạnh hình vuông dài là:</a:t>
            </a:r>
          </a:p>
          <a:p>
            <a:pPr algn="ctr"/>
            <a:r>
              <a:rPr lang="en-US" sz="3200" smtClean="0"/>
              <a:t>24 : 4 = 6 (cm)</a:t>
            </a:r>
          </a:p>
          <a:p>
            <a:pPr algn="ctr"/>
            <a:r>
              <a:rPr lang="en-US" sz="3200" smtClean="0"/>
              <a:t>Đáp số: 6cm.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140230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188640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4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01555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Tính chiều dài hình chữ nhật, biết nửa chu vi hình chữ nhật là 60m và chiều rộng là 20m.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1180359" y="4149080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ctr"/>
            <a:r>
              <a:rPr lang="en-US" sz="3200" smtClean="0"/>
              <a:t>Chiều dài hình chữ nhật là:</a:t>
            </a:r>
          </a:p>
          <a:p>
            <a:pPr algn="ctr"/>
            <a:r>
              <a:rPr lang="en-US" sz="3200" smtClean="0"/>
              <a:t>60 – 20 = 40 (m)</a:t>
            </a:r>
          </a:p>
          <a:p>
            <a:pPr algn="ctr"/>
            <a:r>
              <a:rPr lang="en-US" sz="3200" smtClean="0"/>
              <a:t>Đáp số: 40m.</a:t>
            </a:r>
            <a:endParaRPr lang="vi-VN" sz="3200"/>
          </a:p>
        </p:txBody>
      </p:sp>
      <p:sp>
        <p:nvSpPr>
          <p:cNvPr id="5" name="TextBox 4"/>
          <p:cNvSpPr txBox="1"/>
          <p:nvPr/>
        </p:nvSpPr>
        <p:spPr>
          <a:xfrm>
            <a:off x="971600" y="1319989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Tóm tắt:</a:t>
            </a:r>
          </a:p>
          <a:p>
            <a:endParaRPr lang="en-US" sz="3200"/>
          </a:p>
          <a:p>
            <a:r>
              <a:rPr lang="en-US" sz="3200" smtClean="0"/>
              <a:t>Nửa chu vi: </a:t>
            </a:r>
            <a:endParaRPr lang="vi-VN" sz="3200"/>
          </a:p>
        </p:txBody>
      </p:sp>
      <p:cxnSp>
        <p:nvCxnSpPr>
          <p:cNvPr id="7" name="Straight Connector 6"/>
          <p:cNvCxnSpPr/>
          <p:nvPr/>
        </p:nvCxnSpPr>
        <p:spPr>
          <a:xfrm>
            <a:off x="3131840" y="2636912"/>
            <a:ext cx="52565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31840" y="249289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388424" y="2528900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16216" y="2528900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63888" y="270892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Chiều dài</a:t>
            </a:r>
            <a:endParaRPr lang="vi-VN" sz="2800"/>
          </a:p>
        </p:txBody>
      </p:sp>
      <p:sp>
        <p:nvSpPr>
          <p:cNvPr id="13" name="TextBox 12"/>
          <p:cNvSpPr txBox="1"/>
          <p:nvPr/>
        </p:nvSpPr>
        <p:spPr>
          <a:xfrm>
            <a:off x="6026948" y="267263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Chiều rộng</a:t>
            </a:r>
            <a:endParaRPr lang="vi-VN" sz="2800"/>
          </a:p>
        </p:txBody>
      </p:sp>
      <p:sp>
        <p:nvSpPr>
          <p:cNvPr id="14" name="TextBox 13"/>
          <p:cNvSpPr txBox="1"/>
          <p:nvPr/>
        </p:nvSpPr>
        <p:spPr>
          <a:xfrm>
            <a:off x="3599892" y="195810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?m</a:t>
            </a:r>
            <a:endParaRPr lang="vi-VN" sz="2800"/>
          </a:p>
        </p:txBody>
      </p:sp>
      <p:sp>
        <p:nvSpPr>
          <p:cNvPr id="15" name="TextBox 14"/>
          <p:cNvSpPr txBox="1"/>
          <p:nvPr/>
        </p:nvSpPr>
        <p:spPr>
          <a:xfrm>
            <a:off x="6054751" y="195810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20m</a:t>
            </a:r>
            <a:endParaRPr lang="vi-VN" sz="280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131840" y="3243839"/>
            <a:ext cx="5256584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22274" y="2852961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84040" y="2889649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52020" y="333782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6</a:t>
            </a:r>
            <a:r>
              <a:rPr lang="en-US" sz="2800" smtClean="0"/>
              <a:t>0m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58870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2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64&quot;/&gt;&lt;/object&gt;&lt;object type=&quot;3&quot; unique_id=&quot;10007&quot;&gt;&lt;property id=&quot;20148&quot; value=&quot;5&quot;/&gt;&lt;property id=&quot;20300&quot; value=&quot;Slide 4&quot;/&gt;&lt;property id=&quot;20307&quot; value=&quot;258&quot;/&gt;&lt;/object&gt;&lt;/object&gt;&lt;/object&gt;&lt;/database&gt;"/>
  <p:tag name="ISPRING_RESOURCE_PATHS_HASH_2" val="c95af2bed29ae7df3fd9c26172e1efe7a558a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218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5</cp:revision>
  <dcterms:created xsi:type="dcterms:W3CDTF">2016-12-28T11:16:50Z</dcterms:created>
  <dcterms:modified xsi:type="dcterms:W3CDTF">2016-12-29T09:45:00Z</dcterms:modified>
</cp:coreProperties>
</file>